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Oswald" panose="00000500000000000000" pitchFamily="2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clipArt" idx="2"/>
          </p:nvPr>
        </p:nvSpPr>
        <p:spPr>
          <a:xfrm>
            <a:off x="1600200" y="914400"/>
            <a:ext cx="3467100" cy="5211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5219700" y="914400"/>
            <a:ext cx="3467100" cy="52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/>
          </a:bodyPr>
          <a:lstStyle>
            <a:lvl1pPr marL="457200" lvl="0" indent="-32004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40"/>
              <a:buChar char="●"/>
              <a:defRPr/>
            </a:lvl1pPr>
            <a:lvl2pPr marL="914400" lvl="1" indent="-33147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457200" y="6534150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4570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124200" y="6534150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6553200" y="6534150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 title="Visit Winona Jon Kreye-07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7325" y="63225"/>
            <a:ext cx="5938125" cy="43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title="Visit Winona Horizontal Full Col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5988" y="255603"/>
            <a:ext cx="4260799" cy="9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 title="BloedowBib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575225"/>
            <a:ext cx="2350569" cy="21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title="ColoringBook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6769" y="4579150"/>
            <a:ext cx="2336906" cy="213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 title="ToddlerTeeWinonaHappyPlace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54275" y="4575225"/>
            <a:ext cx="2139252" cy="213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 title="SugarloafTshirtMauv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82800" y="4486951"/>
            <a:ext cx="2139250" cy="2314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 title="SkiVermontExamp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3238" y="141900"/>
            <a:ext cx="5237525" cy="212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 title="DT132LNavyFrost-updat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2443" y="2280362"/>
            <a:ext cx="3040974" cy="456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749" y="2416574"/>
            <a:ext cx="6623014" cy="428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 title="Bloedow Bakery Exterior 2025a KC.jpg"/>
          <p:cNvPicPr preferRelativeResize="0"/>
          <p:nvPr/>
        </p:nvPicPr>
        <p:blipFill rotWithShape="1">
          <a:blip r:embed="rId3">
            <a:alphaModFix/>
          </a:blip>
          <a:srcRect t="9940" b="4808"/>
          <a:stretch/>
        </p:blipFill>
        <p:spPr>
          <a:xfrm>
            <a:off x="62903" y="52450"/>
            <a:ext cx="3581149" cy="407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 title="Bloedow Candle 8oz 2025 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4049" y="3198300"/>
            <a:ext cx="3357650" cy="322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 title="Winona Bloedow Bakery Donut Kate Carlson.jpg"/>
          <p:cNvPicPr preferRelativeResize="0"/>
          <p:nvPr/>
        </p:nvPicPr>
        <p:blipFill rotWithShape="1">
          <a:blip r:embed="rId5">
            <a:alphaModFix/>
          </a:blip>
          <a:srcRect t="8066" b="18269"/>
          <a:stretch/>
        </p:blipFill>
        <p:spPr>
          <a:xfrm>
            <a:off x="62903" y="4185709"/>
            <a:ext cx="3581148" cy="261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 title="BloedowBi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29075" y="265375"/>
            <a:ext cx="3143249" cy="284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 rotWithShape="1">
          <a:blip r:embed="rId7">
            <a:alphaModFix/>
          </a:blip>
          <a:srcRect l="28460" t="17689" r="32334" b="-5217"/>
          <a:stretch/>
        </p:blipFill>
        <p:spPr>
          <a:xfrm>
            <a:off x="7012691" y="0"/>
            <a:ext cx="2128701" cy="31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 title="Bloedow Socks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6150" y="3429000"/>
            <a:ext cx="2914274" cy="299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 title="Mighty_Mississippi_TShirt_Grass_Green_Mocku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751" y="-137575"/>
            <a:ext cx="5560926" cy="699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 title="Sugar_Loaf_TShirt_Steel_Blue_Mocku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1650" y="152400"/>
            <a:ext cx="3779951" cy="475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1800" y="4776000"/>
            <a:ext cx="4639802" cy="166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 title="WinonaForever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914900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 title="IvoryAndSageWinonaMugsJan2023.jpg"/>
          <p:cNvPicPr preferRelativeResize="0"/>
          <p:nvPr/>
        </p:nvPicPr>
        <p:blipFill rotWithShape="1">
          <a:blip r:embed="rId4">
            <a:alphaModFix/>
          </a:blip>
          <a:srcRect l="-8381" r="20715"/>
          <a:stretch/>
        </p:blipFill>
        <p:spPr>
          <a:xfrm>
            <a:off x="4823675" y="4031175"/>
            <a:ext cx="4167926" cy="26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 title="WinonaEraTshirt.jpg"/>
          <p:cNvPicPr preferRelativeResize="0"/>
          <p:nvPr/>
        </p:nvPicPr>
        <p:blipFill rotWithShape="1">
          <a:blip r:embed="rId5">
            <a:alphaModFix/>
          </a:blip>
          <a:srcRect b="28228"/>
          <a:stretch/>
        </p:blipFill>
        <p:spPr>
          <a:xfrm>
            <a:off x="5387475" y="152400"/>
            <a:ext cx="3441924" cy="380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7" title="MarketingMerch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00" y="152400"/>
            <a:ext cx="6185678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 title="WO Merch header draft.jpg"/>
          <p:cNvPicPr preferRelativeResize="0"/>
          <p:nvPr/>
        </p:nvPicPr>
        <p:blipFill rotWithShape="1">
          <a:blip r:embed="rId4">
            <a:alphaModFix/>
          </a:blip>
          <a:srcRect l="4420" t="5740" r="5918" b="17526"/>
          <a:stretch/>
        </p:blipFill>
        <p:spPr>
          <a:xfrm>
            <a:off x="5311546" y="844489"/>
            <a:ext cx="3677250" cy="263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 title="Live at the Levee Concert 201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1546" y="3582988"/>
            <a:ext cx="3677249" cy="2451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8" title="MNGatorsShir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6125" y="-161096"/>
            <a:ext cx="4597875" cy="46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 title="MiamiofMNShotGlassBlac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6975" y="4587850"/>
            <a:ext cx="2134775" cy="20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 title="MiamiShirt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152400"/>
            <a:ext cx="3161250" cy="31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 title="MiamiMN-Beachball-Pink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3731175"/>
            <a:ext cx="2314575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 title="FlamingoRubberDuckMiami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8062" y="4292547"/>
            <a:ext cx="3615180" cy="262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 title="TankMiamiFlamingoBoot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59138" y="2191625"/>
            <a:ext cx="2474750" cy="24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9" title="2026 06 Visitor Center F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633" y="152400"/>
            <a:ext cx="3615780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 title="2026 06 Visitor Center 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043" y="152400"/>
            <a:ext cx="2056560" cy="27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 title="2026 06 Visitor Center C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0603" y="152400"/>
            <a:ext cx="1786449" cy="27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 title="2026 06 Visitor Center 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5042" y="2989468"/>
            <a:ext cx="3899377" cy="266368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9"/>
          <p:cNvSpPr txBox="1"/>
          <p:nvPr/>
        </p:nvSpPr>
        <p:spPr>
          <a:xfrm>
            <a:off x="4163963" y="5579751"/>
            <a:ext cx="4142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Total Consignment Payments </a:t>
            </a:r>
            <a:endParaRPr sz="23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to Local Artists &amp; Vendors:</a:t>
            </a:r>
            <a:endParaRPr sz="23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$58,294.65</a:t>
            </a:r>
            <a:endParaRPr sz="23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 title="StickerBik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46875"/>
            <a:ext cx="3349625" cy="251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 title="SweatshirtHunterGreenWinonaScrip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1562" y="0"/>
            <a:ext cx="5702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 title="OnesieTakeMeWinon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86450" y="141225"/>
            <a:ext cx="4308276" cy="40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487" y="104250"/>
            <a:ext cx="7613026" cy="428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 title="VWExterior123.jpg"/>
          <p:cNvPicPr preferRelativeResize="0"/>
          <p:nvPr/>
        </p:nvPicPr>
        <p:blipFill rotWithShape="1">
          <a:blip r:embed="rId4">
            <a:alphaModFix/>
          </a:blip>
          <a:srcRect l="12529" r="32253"/>
          <a:stretch/>
        </p:blipFill>
        <p:spPr>
          <a:xfrm>
            <a:off x="1657575" y="4481850"/>
            <a:ext cx="2914427" cy="237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 title="VWDowntownOfficeMay2026.jpg"/>
          <p:cNvPicPr preferRelativeResize="0"/>
          <p:nvPr/>
        </p:nvPicPr>
        <p:blipFill rotWithShape="1">
          <a:blip r:embed="rId5">
            <a:alphaModFix/>
          </a:blip>
          <a:srcRect l="7765" r="4199"/>
          <a:stretch/>
        </p:blipFill>
        <p:spPr>
          <a:xfrm>
            <a:off x="4676875" y="4481850"/>
            <a:ext cx="2789325" cy="23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 title="SquareSit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3887763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r="29163"/>
          <a:stretch/>
        </p:blipFill>
        <p:spPr>
          <a:xfrm>
            <a:off x="4178503" y="1111445"/>
            <a:ext cx="4799025" cy="280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1588" y="4058071"/>
            <a:ext cx="4799037" cy="264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3062" y="110447"/>
            <a:ext cx="3496100" cy="87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/>
        </p:nvSpPr>
        <p:spPr>
          <a:xfrm>
            <a:off x="0" y="157290"/>
            <a:ext cx="883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Winona Visitor Center Merchandise Sales</a:t>
            </a:r>
            <a:endParaRPr sz="28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2014-2026</a:t>
            </a:r>
            <a:endParaRPr sz="28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5" name="Google Shape;95;p17" title="VCGrowt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272500"/>
            <a:ext cx="8839204" cy="230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 title="Growth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100" y="3729746"/>
            <a:ext cx="6781800" cy="2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825" y="335300"/>
            <a:ext cx="4611852" cy="31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2344" y="372600"/>
            <a:ext cx="3745000" cy="28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2347" y="3281319"/>
            <a:ext cx="3744998" cy="280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125" y="3623255"/>
            <a:ext cx="2344031" cy="304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58556" y="3623255"/>
            <a:ext cx="2243403" cy="3040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 title="DSC_03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50" y="3176425"/>
            <a:ext cx="4815688" cy="3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 title="DSC_033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6975" y="131425"/>
            <a:ext cx="3940649" cy="262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 title="DSC_0334.JPG"/>
          <p:cNvPicPr preferRelativeResize="0"/>
          <p:nvPr/>
        </p:nvPicPr>
        <p:blipFill rotWithShape="1">
          <a:blip r:embed="rId5">
            <a:alphaModFix/>
          </a:blip>
          <a:srcRect t="8909"/>
          <a:stretch/>
        </p:blipFill>
        <p:spPr>
          <a:xfrm>
            <a:off x="5066975" y="2894200"/>
            <a:ext cx="2554983" cy="349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 title="merchcas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425" y="813048"/>
            <a:ext cx="4834150" cy="22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 title="2026 06 Visitor Center H.jpg"/>
          <p:cNvPicPr preferRelativeResize="0"/>
          <p:nvPr/>
        </p:nvPicPr>
        <p:blipFill rotWithShape="1">
          <a:blip r:embed="rId3">
            <a:alphaModFix/>
          </a:blip>
          <a:srcRect t="10031" b="11421"/>
          <a:stretch/>
        </p:blipFill>
        <p:spPr>
          <a:xfrm>
            <a:off x="980813" y="178250"/>
            <a:ext cx="7156500" cy="373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 title="2026 06 Visitor Center 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0813" y="4063752"/>
            <a:ext cx="4139638" cy="264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 title="2026 06 Visitor Center I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2851" y="4063752"/>
            <a:ext cx="3036201" cy="264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>
            <a:off x="-262150" y="73400"/>
            <a:ext cx="405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MN Star Tribune, 2017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1" title="StarTribVC20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5" y="634746"/>
            <a:ext cx="4058100" cy="602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 title="HelloFal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4650" y="144000"/>
            <a:ext cx="4487049" cy="29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 title="IMG_171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4650" y="3205287"/>
            <a:ext cx="3027050" cy="201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 title="IMG_1718.JPG"/>
          <p:cNvPicPr preferRelativeResize="0"/>
          <p:nvPr/>
        </p:nvPicPr>
        <p:blipFill rotWithShape="1">
          <a:blip r:embed="rId6">
            <a:alphaModFix/>
          </a:blip>
          <a:srcRect b="21278"/>
          <a:stretch/>
        </p:blipFill>
        <p:spPr>
          <a:xfrm>
            <a:off x="4494650" y="4908325"/>
            <a:ext cx="2908300" cy="180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71B8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 title="WinonaColoringBookSecondEd20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950" y="141900"/>
            <a:ext cx="5472727" cy="385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 title="WinonaColoringBookSecondEdCover202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9250" y="2757875"/>
            <a:ext cx="3254673" cy="400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 title="ColoringBo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8425" y="41950"/>
            <a:ext cx="3184128" cy="290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 title="WinonaColoringBookFinalPages-1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012" y="4142750"/>
            <a:ext cx="2002151" cy="255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 title="WinonaColoringBookFinalPages-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2472" y="4142748"/>
            <a:ext cx="2002147" cy="2557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On-screen Show (4:3)</PresentationFormat>
  <Paragraphs>23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Oswald</vt:lpstr>
      <vt:lpstr>Arial</vt:lpstr>
      <vt:lpstr>Century Gothic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Deb McMillan</dc:creator>
  <cp:lastModifiedBy>Deb McMillan</cp:lastModifiedBy>
  <cp:revision>1</cp:revision>
  <dcterms:modified xsi:type="dcterms:W3CDTF">2026-06-22T18:32:30Z</dcterms:modified>
</cp:coreProperties>
</file>